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3" r:id="rId1"/>
  </p:sldMasterIdLst>
  <p:sldIdLst>
    <p:sldId id="296" r:id="rId2"/>
    <p:sldId id="256" r:id="rId3"/>
    <p:sldId id="259" r:id="rId4"/>
    <p:sldId id="257" r:id="rId5"/>
    <p:sldId id="258" r:id="rId6"/>
    <p:sldId id="260" r:id="rId7"/>
    <p:sldId id="263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4" r:id="rId28"/>
    <p:sldId id="285" r:id="rId29"/>
    <p:sldId id="286" r:id="rId30"/>
    <p:sldId id="287" r:id="rId31"/>
    <p:sldId id="288" r:id="rId32"/>
    <p:sldId id="297" r:id="rId33"/>
    <p:sldId id="29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FDE1-F1EA-4F36-A497-ECBE426C638D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6099-902D-43EA-850C-C43E419FF2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2188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FDE1-F1EA-4F36-A497-ECBE426C638D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6099-902D-43EA-850C-C43E419FF2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4205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FDE1-F1EA-4F36-A497-ECBE426C638D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6099-902D-43EA-850C-C43E419FF2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1035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FDE1-F1EA-4F36-A497-ECBE426C638D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6099-902D-43EA-850C-C43E419FF2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9634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FDE1-F1EA-4F36-A497-ECBE426C638D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6099-902D-43EA-850C-C43E419FF2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1099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FDE1-F1EA-4F36-A497-ECBE426C638D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6099-902D-43EA-850C-C43E419FF2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310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FDE1-F1EA-4F36-A497-ECBE426C638D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6099-902D-43EA-850C-C43E419FF2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1110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FDE1-F1EA-4F36-A497-ECBE426C638D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6099-902D-43EA-850C-C43E419FF2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3450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FDE1-F1EA-4F36-A497-ECBE426C638D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6099-902D-43EA-850C-C43E419FF2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4384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FDE1-F1EA-4F36-A497-ECBE426C638D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6099-902D-43EA-850C-C43E419FF2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0636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FDE1-F1EA-4F36-A497-ECBE426C638D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6099-902D-43EA-850C-C43E419FF2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399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8FDE1-F1EA-4F36-A497-ECBE426C638D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16099-902D-43EA-850C-C43E419FF2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24394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060848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Муниципальный Юргинский городской округ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3356992"/>
            <a:ext cx="7595121" cy="104990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Городской сюжет 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33451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88639"/>
            <a:ext cx="2483768" cy="170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496"/>
            <a:ext cx="8247860" cy="265973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Мастер-класс по изготовлению интерьерного украшения «Кошка» из солёного теста, для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семей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находящихся в трудной жизненной ситуации.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4600" y="1124744"/>
            <a:ext cx="6629400" cy="1066688"/>
          </a:xfrm>
        </p:spPr>
        <p:txBody>
          <a:bodyPr>
            <a:normAutofit/>
          </a:bodyPr>
          <a:lstStyle/>
          <a:p>
            <a:pPr algn="ctr"/>
            <a:r>
              <a:rPr lang="ru-RU" sz="6000" i="1" dirty="0" smtClean="0">
                <a:solidFill>
                  <a:srgbClr val="00B050"/>
                </a:solidFill>
                <a:latin typeface="Times New Roman" pitchFamily="18" charset="0"/>
              </a:rPr>
              <a:t>Мастер-класс</a:t>
            </a:r>
            <a:endParaRPr lang="ru-RU" sz="6000" i="1" dirty="0">
              <a:solidFill>
                <a:srgbClr val="00B05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advTm="606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62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1906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6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01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62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214686"/>
            <a:ext cx="8177562" cy="244656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Оказание помощи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детям, находящихся в трудной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жизненной ситуации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4600" y="1412776"/>
            <a:ext cx="6629400" cy="1066688"/>
          </a:xfrm>
        </p:spPr>
        <p:txBody>
          <a:bodyPr>
            <a:normAutofit/>
          </a:bodyPr>
          <a:lstStyle/>
          <a:p>
            <a:pPr algn="ctr"/>
            <a:r>
              <a:rPr lang="ru-RU" sz="60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Помощь детям</a:t>
            </a:r>
            <a:endParaRPr lang="ru-RU" sz="60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4312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-0-02-04-1aeb4324dd5838c760bd81fe7301d4376d9ac1d21cdab0bd48d2159e2652be31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156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-0-02-04-4fe3657f1dc3b370892d6158674de59c15c1c1bf97d6bf52c6f1d43046193d32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836712"/>
            <a:ext cx="4185747" cy="5683279"/>
          </a:xfrm>
          <a:prstGeom prst="rect">
            <a:avLst/>
          </a:prstGeom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56992"/>
            <a:ext cx="8034116" cy="2584878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Фотовыставка «Я ищу тебя, мама!» воспитанников МКУ «Центр содействия семейному устройству детей «Радуга» нуждающихся в семейном устройстве.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19672" y="1268760"/>
            <a:ext cx="7286676" cy="1066688"/>
          </a:xfrm>
        </p:spPr>
        <p:txBody>
          <a:bodyPr>
            <a:noAutofit/>
          </a:bodyPr>
          <a:lstStyle/>
          <a:p>
            <a:pPr algn="ctr"/>
            <a:r>
              <a:rPr lang="ru-RU" sz="60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Пусть мама увидит</a:t>
            </a:r>
            <a:endParaRPr lang="ru-RU" sz="60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662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70311_115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12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000373"/>
            <a:ext cx="8177562" cy="28769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Военно-патриотическая игра  «Виктория», участники дети из семей, находящихся в трудной жизненной ситуации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39752" y="1052736"/>
            <a:ext cx="6629400" cy="1066688"/>
          </a:xfrm>
        </p:spPr>
        <p:txBody>
          <a:bodyPr>
            <a:normAutofit/>
          </a:bodyPr>
          <a:lstStyle/>
          <a:p>
            <a:pPr algn="r"/>
            <a:r>
              <a:rPr lang="ru-RU" sz="60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Виктория</a:t>
            </a:r>
            <a:endParaRPr lang="ru-RU" sz="60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09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933056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Посажена аллея «Приемных семей», в посадке приняли участие замещающие родители и приемные дети.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1412776"/>
            <a:ext cx="6480048" cy="1752600"/>
          </a:xfrm>
        </p:spPr>
        <p:txBody>
          <a:bodyPr>
            <a:noAutofit/>
          </a:bodyPr>
          <a:lstStyle/>
          <a:p>
            <a:pPr algn="r"/>
            <a:r>
              <a:rPr lang="ru-RU" sz="6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Аллея приемных родителей</a:t>
            </a:r>
            <a:endParaRPr lang="ru-RU" sz="60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4468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73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282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73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1843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74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1969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74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1859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74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031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80928"/>
            <a:ext cx="7786742" cy="1285884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рамках акции «Каждому  ребенку - дом, семью, родителей», воспитанники МКУ «Центр содействия семейному устройству детей «Радуга» вышли на улицы города, чтобы подарить  жителям  открытки, изготовленные своими руками.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1412776"/>
            <a:ext cx="8136904" cy="1066688"/>
          </a:xfrm>
        </p:spPr>
        <p:txBody>
          <a:bodyPr>
            <a:noAutofit/>
          </a:bodyPr>
          <a:lstStyle/>
          <a:p>
            <a:pPr algn="r"/>
            <a:r>
              <a:rPr lang="ru-RU" sz="4800" dirty="0" smtClean="0"/>
              <a:t>«</a:t>
            </a:r>
            <a:r>
              <a:rPr lang="ru-RU" sz="4800" i="1" dirty="0" smtClean="0">
                <a:solidFill>
                  <a:srgbClr val="00B050"/>
                </a:solidFill>
              </a:rPr>
              <a:t>Каждому  ребенку - дом, семью, родителей»</a:t>
            </a:r>
            <a:endParaRPr lang="ru-RU" sz="4800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advTm="9359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60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297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60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1812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284984"/>
            <a:ext cx="8105554" cy="3159232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Акция «Подари ребенку радость»,  с целью привлечения внимания жителей города и организаций к проблемам семьям, находящихся в трудной жизненной ситуации.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63688" y="1340768"/>
            <a:ext cx="7200800" cy="1428760"/>
          </a:xfrm>
        </p:spPr>
        <p:txBody>
          <a:bodyPr>
            <a:noAutofit/>
          </a:bodyPr>
          <a:lstStyle/>
          <a:p>
            <a:pPr algn="r"/>
            <a:r>
              <a:rPr lang="ru-RU" sz="5400" dirty="0" smtClean="0"/>
              <a:t>«</a:t>
            </a:r>
            <a:r>
              <a:rPr lang="ru-RU" sz="54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Подари ребенку радость»</a:t>
            </a:r>
            <a:endParaRPr lang="ru-RU" sz="54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953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37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03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 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</p:cSld>
  <p:clrMapOvr>
    <a:masterClrMapping/>
  </p:clrMapOvr>
  <p:transition advTm="2203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37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188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38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062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114" y="-9471"/>
            <a:ext cx="9157114" cy="686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643182"/>
            <a:ext cx="8105554" cy="3090074"/>
          </a:xfrm>
        </p:spPr>
        <p:txBody>
          <a:bodyPr>
            <a:normAutofit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С 9 по 16 июля проведена Всероссийская туристско-краеведческая    экспедиции поисковых отрядов по местам боёв крымских партизан.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95736" y="1052736"/>
            <a:ext cx="6629400" cy="1066688"/>
          </a:xfrm>
        </p:spPr>
        <p:txBody>
          <a:bodyPr>
            <a:normAutofit/>
          </a:bodyPr>
          <a:lstStyle/>
          <a:p>
            <a:pPr algn="r"/>
            <a:r>
              <a:rPr lang="ru-RU" sz="60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Поход</a:t>
            </a:r>
            <a:endParaRPr lang="ru-RU" sz="60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734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3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1953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3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</p:spTree>
  </p:cSld>
  <p:clrMapOvr>
    <a:masterClrMapping/>
  </p:clrMapOvr>
  <p:transition advTm="2219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645024"/>
            <a:ext cx="8177562" cy="244086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рамках акции «Ради будущего» прошла выставка рисунков детей из семей, находящихся в трудной жизненной ситуации.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95736" y="1484784"/>
            <a:ext cx="6629400" cy="1066688"/>
          </a:xfrm>
        </p:spPr>
        <p:txBody>
          <a:bodyPr>
            <a:normAutofit/>
          </a:bodyPr>
          <a:lstStyle/>
          <a:p>
            <a:pPr algn="r"/>
            <a:r>
              <a:rPr lang="ru-RU" sz="60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Ради будущего</a:t>
            </a:r>
            <a:endParaRPr lang="ru-RU" sz="60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516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70227-WA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1875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357430"/>
            <a:ext cx="814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B050"/>
                </a:solidFill>
              </a:rPr>
              <a:t>Спасибо за внимание!</a:t>
            </a:r>
            <a:endParaRPr lang="ru-RU" sz="5400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 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 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1953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 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</p:cSld>
  <p:clrMapOvr>
    <a:masterClrMapping/>
  </p:clrMapOvr>
  <p:transition advTm="2047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56992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Информационный час в организациях  г. Юрги «Есть такая профессия родитель».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1916832"/>
            <a:ext cx="7558094" cy="1066688"/>
          </a:xfrm>
        </p:spPr>
        <p:txBody>
          <a:bodyPr>
            <a:noAutofit/>
          </a:bodyPr>
          <a:lstStyle/>
          <a:p>
            <a:pPr algn="r"/>
            <a:r>
              <a:rPr lang="ru-RU" sz="6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Информационный час</a:t>
            </a:r>
            <a:endParaRPr lang="ru-RU" sz="60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478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70125_162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234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70429_1156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1969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Тема25</Template>
  <TotalTime>171</TotalTime>
  <Words>239</Words>
  <Application>Microsoft Office PowerPoint</Application>
  <PresentationFormat>Экран (4:3)</PresentationFormat>
  <Paragraphs>23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Тема25</vt:lpstr>
      <vt:lpstr>Муниципальный Юргинский городской округ</vt:lpstr>
      <vt:lpstr>Посажена аллея «Приемных семей», в посадке приняли участие замещающие родители и приемные дети. </vt:lpstr>
      <vt:lpstr>Слайд 3</vt:lpstr>
      <vt:lpstr>Слайд 4</vt:lpstr>
      <vt:lpstr>Слайд 5</vt:lpstr>
      <vt:lpstr>Слайд 6</vt:lpstr>
      <vt:lpstr>Информационный час в организациях  г. Юрги «Есть такая профессия родитель».  </vt:lpstr>
      <vt:lpstr>Слайд 8</vt:lpstr>
      <vt:lpstr>Слайд 9</vt:lpstr>
      <vt:lpstr>Мастер-класс по изготовлению интерьерного украшения «Кошка» из солёного теста, для семей, находящихся в трудной жизненной ситуации. </vt:lpstr>
      <vt:lpstr>Слайд 11</vt:lpstr>
      <vt:lpstr>Слайд 12</vt:lpstr>
      <vt:lpstr>Слайд 13</vt:lpstr>
      <vt:lpstr>Оказание помощи детям, находящихся в трудной жизненной ситуации. </vt:lpstr>
      <vt:lpstr>Слайд 15</vt:lpstr>
      <vt:lpstr>Слайд 16</vt:lpstr>
      <vt:lpstr>Фотовыставка «Я ищу тебя, мама!» воспитанников МКУ «Центр содействия семейному устройству детей «Радуга» нуждающихся в семейном устройстве.  </vt:lpstr>
      <vt:lpstr>Слайд 18</vt:lpstr>
      <vt:lpstr>Военно-патриотическая игра  «Виктория», участники дети из семей, находящихся в трудной жизненной ситуации. </vt:lpstr>
      <vt:lpstr>Слайд 20</vt:lpstr>
      <vt:lpstr>Слайд 21</vt:lpstr>
      <vt:lpstr>Слайд 22</vt:lpstr>
      <vt:lpstr>Слайд 23</vt:lpstr>
      <vt:lpstr>Слайд 24</vt:lpstr>
      <vt:lpstr>В рамках акции «Каждому  ребенку - дом, семью, родителей», воспитанники МКУ «Центр содействия семейному устройству детей «Радуга» вышли на улицы города, чтобы подарить  жителям  открытки, изготовленные своими руками.  </vt:lpstr>
      <vt:lpstr>Слайд 26</vt:lpstr>
      <vt:lpstr>Слайд 27</vt:lpstr>
      <vt:lpstr>Акция «Подари ребенку радость»,  с целью привлечения внимания жителей города и организаций к проблемам семьям, находящихся в трудной жизненной ситуации.  </vt:lpstr>
      <vt:lpstr>Слайд 29</vt:lpstr>
      <vt:lpstr>Слайд 30</vt:lpstr>
      <vt:lpstr>Слайд 31</vt:lpstr>
      <vt:lpstr>Слайд 32</vt:lpstr>
      <vt:lpstr>Слайд 33</vt:lpstr>
      <vt:lpstr>С 9 по 16 июля проведена Всероссийская туристско-краеведческая    экспедиции поисковых отрядов по местам боёв крымских партизан.  </vt:lpstr>
      <vt:lpstr>Слайд 35</vt:lpstr>
      <vt:lpstr>Слайд 36</vt:lpstr>
      <vt:lpstr>В рамках акции «Ради будущего» прошла выставка рисунков детей из семей, находящихся в трудной жизненной ситуации.   </vt:lpstr>
      <vt:lpstr>Слайд 38</vt:lpstr>
      <vt:lpstr>Слайд 39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Посажена аллея «Приемных семей», в посадке приняли участие замещающие родители и приемные дети. </dc:title>
  <dc:creator>d_d</dc:creator>
  <cp:lastModifiedBy>raduga</cp:lastModifiedBy>
  <cp:revision>19</cp:revision>
  <dcterms:created xsi:type="dcterms:W3CDTF">2017-10-02T04:28:48Z</dcterms:created>
  <dcterms:modified xsi:type="dcterms:W3CDTF">2017-10-16T09:06:32Z</dcterms:modified>
</cp:coreProperties>
</file>